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함초롬돋움" panose="020B0604000101010101" pitchFamily="50" charset="-127"/>
      <p:regular r:id="rId11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68F4"/>
    <a:srgbClr val="EEEFF5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125" d="100"/>
          <a:sy n="125" d="100"/>
        </p:scale>
        <p:origin x="65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D73A0F-DD5A-4578-97F5-8BB288DE549D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C419A28-B3AB-4EEE-BB99-DB9B41DC4E81}">
      <dgm:prSet phldrT="[텍스트]" custT="1"/>
      <dgm:spPr>
        <a:gradFill flip="none" rotWithShape="0">
          <a:gsLst>
            <a:gs pos="0">
              <a:srgbClr val="7068F4">
                <a:tint val="66000"/>
                <a:satMod val="160000"/>
              </a:srgbClr>
            </a:gs>
            <a:gs pos="50000">
              <a:srgbClr val="7068F4">
                <a:tint val="44500"/>
                <a:satMod val="160000"/>
              </a:srgbClr>
            </a:gs>
            <a:gs pos="100000">
              <a:srgbClr val="7068F4">
                <a:tint val="23500"/>
                <a:satMod val="160000"/>
              </a:srgb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pPr latinLnBrk="1"/>
          <a:r>
            <a: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rPr>
            <a:t>1</a:t>
          </a:r>
          <a:endParaRPr lang="ko-KR" altLang="en-US" sz="2000" dirty="0">
            <a:latin typeface="함초롬돋움" panose="020B0604000101010101" pitchFamily="50" charset="-127"/>
            <a:ea typeface="함초롬돋움" panose="020B0604000101010101" pitchFamily="50" charset="-127"/>
            <a:cs typeface="함초롬돋움" panose="020B0604000101010101" pitchFamily="50" charset="-127"/>
          </a:endParaRPr>
        </a:p>
      </dgm:t>
    </dgm:pt>
    <dgm:pt modelId="{10A30EA4-B56E-4E69-8734-07C70700981B}" type="parTrans" cxnId="{B6CB6CA8-C381-4EFA-A388-23E5D1768E65}">
      <dgm:prSet/>
      <dgm:spPr/>
      <dgm:t>
        <a:bodyPr/>
        <a:lstStyle/>
        <a:p>
          <a:pPr latinLnBrk="1"/>
          <a:endParaRPr lang="ko-KR" altLang="en-US"/>
        </a:p>
      </dgm:t>
    </dgm:pt>
    <dgm:pt modelId="{CA67607F-F67E-42FF-B829-DE5195E99D84}" type="sibTrans" cxnId="{B6CB6CA8-C381-4EFA-A388-23E5D1768E65}">
      <dgm:prSet custT="1"/>
      <dgm:spPr>
        <a:gradFill flip="none" rotWithShape="0">
          <a:gsLst>
            <a:gs pos="0">
              <a:srgbClr val="7068F4">
                <a:tint val="66000"/>
                <a:satMod val="160000"/>
              </a:srgbClr>
            </a:gs>
            <a:gs pos="50000">
              <a:srgbClr val="7068F4">
                <a:tint val="44500"/>
                <a:satMod val="160000"/>
              </a:srgbClr>
            </a:gs>
            <a:gs pos="100000">
              <a:srgbClr val="7068F4">
                <a:tint val="23500"/>
                <a:satMod val="160000"/>
              </a:srgb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pPr latinLnBrk="1"/>
          <a:endParaRPr lang="ko-KR" altLang="en-US" sz="2000">
            <a:latin typeface="함초롬돋움" panose="020B0604000101010101" pitchFamily="50" charset="-127"/>
            <a:ea typeface="함초롬돋움" panose="020B0604000101010101" pitchFamily="50" charset="-127"/>
            <a:cs typeface="함초롬돋움" panose="020B0604000101010101" pitchFamily="50" charset="-127"/>
          </a:endParaRPr>
        </a:p>
      </dgm:t>
    </dgm:pt>
    <dgm:pt modelId="{BC5310AD-66E8-4E8F-A32B-BE020C701224}">
      <dgm:prSet phldrT="[텍스트]" custT="1"/>
      <dgm:spPr>
        <a:gradFill flip="none" rotWithShape="0">
          <a:gsLst>
            <a:gs pos="0">
              <a:srgbClr val="7068F4">
                <a:tint val="66000"/>
                <a:satMod val="160000"/>
              </a:srgbClr>
            </a:gs>
            <a:gs pos="50000">
              <a:srgbClr val="7068F4">
                <a:tint val="44500"/>
                <a:satMod val="160000"/>
              </a:srgbClr>
            </a:gs>
            <a:gs pos="100000">
              <a:srgbClr val="7068F4">
                <a:tint val="23500"/>
                <a:satMod val="160000"/>
              </a:srgb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pPr latinLnBrk="1"/>
          <a:r>
            <a: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rPr>
            <a:t>2</a:t>
          </a:r>
          <a:endParaRPr lang="ko-KR" altLang="en-US" sz="2000" dirty="0">
            <a:latin typeface="함초롬돋움" panose="020B0604000101010101" pitchFamily="50" charset="-127"/>
            <a:ea typeface="함초롬돋움" panose="020B0604000101010101" pitchFamily="50" charset="-127"/>
            <a:cs typeface="함초롬돋움" panose="020B0604000101010101" pitchFamily="50" charset="-127"/>
          </a:endParaRPr>
        </a:p>
      </dgm:t>
    </dgm:pt>
    <dgm:pt modelId="{EA892C8E-9A88-4694-9987-6981F582FD31}" type="parTrans" cxnId="{6171AE1D-CF6D-459F-B8E1-08999C88A5C6}">
      <dgm:prSet/>
      <dgm:spPr/>
      <dgm:t>
        <a:bodyPr/>
        <a:lstStyle/>
        <a:p>
          <a:pPr latinLnBrk="1"/>
          <a:endParaRPr lang="ko-KR" altLang="en-US"/>
        </a:p>
      </dgm:t>
    </dgm:pt>
    <dgm:pt modelId="{D7C1CD2F-569B-41D5-9095-5F4FA6A61035}" type="sibTrans" cxnId="{6171AE1D-CF6D-459F-B8E1-08999C88A5C6}">
      <dgm:prSet custT="1"/>
      <dgm:spPr>
        <a:gradFill flip="none" rotWithShape="0">
          <a:gsLst>
            <a:gs pos="0">
              <a:srgbClr val="7068F4">
                <a:tint val="66000"/>
                <a:satMod val="160000"/>
              </a:srgbClr>
            </a:gs>
            <a:gs pos="50000">
              <a:srgbClr val="7068F4">
                <a:tint val="44500"/>
                <a:satMod val="160000"/>
              </a:srgbClr>
            </a:gs>
            <a:gs pos="100000">
              <a:srgbClr val="7068F4">
                <a:tint val="23500"/>
                <a:satMod val="160000"/>
              </a:srgb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pPr latinLnBrk="1"/>
          <a:endParaRPr lang="ko-KR" altLang="en-US" sz="2000">
            <a:latin typeface="함초롬돋움" panose="020B0604000101010101" pitchFamily="50" charset="-127"/>
            <a:ea typeface="함초롬돋움" panose="020B0604000101010101" pitchFamily="50" charset="-127"/>
            <a:cs typeface="함초롬돋움" panose="020B0604000101010101" pitchFamily="50" charset="-127"/>
          </a:endParaRPr>
        </a:p>
      </dgm:t>
    </dgm:pt>
    <dgm:pt modelId="{E15F3A1C-60B2-4289-B1B7-EC260EF32A46}">
      <dgm:prSet phldrT="[텍스트]" custT="1"/>
      <dgm:spPr>
        <a:gradFill flip="none" rotWithShape="0">
          <a:gsLst>
            <a:gs pos="0">
              <a:srgbClr val="7068F4">
                <a:tint val="66000"/>
                <a:satMod val="160000"/>
              </a:srgbClr>
            </a:gs>
            <a:gs pos="50000">
              <a:srgbClr val="7068F4">
                <a:tint val="44500"/>
                <a:satMod val="160000"/>
              </a:srgbClr>
            </a:gs>
            <a:gs pos="100000">
              <a:srgbClr val="7068F4">
                <a:tint val="23500"/>
                <a:satMod val="160000"/>
              </a:srgb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pPr latinLnBrk="1"/>
          <a:r>
            <a: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rPr>
            <a:t>3</a:t>
          </a:r>
          <a:endParaRPr lang="ko-KR" altLang="en-US" sz="2000" dirty="0">
            <a:latin typeface="함초롬돋움" panose="020B0604000101010101" pitchFamily="50" charset="-127"/>
            <a:ea typeface="함초롬돋움" panose="020B0604000101010101" pitchFamily="50" charset="-127"/>
            <a:cs typeface="함초롬돋움" panose="020B0604000101010101" pitchFamily="50" charset="-127"/>
          </a:endParaRPr>
        </a:p>
      </dgm:t>
    </dgm:pt>
    <dgm:pt modelId="{0DFD63E7-92FE-4E0E-B7C4-053CC564EDAA}" type="parTrans" cxnId="{60721AE0-54B9-4DDC-A7E6-343806897F13}">
      <dgm:prSet/>
      <dgm:spPr/>
      <dgm:t>
        <a:bodyPr/>
        <a:lstStyle/>
        <a:p>
          <a:pPr latinLnBrk="1"/>
          <a:endParaRPr lang="ko-KR" altLang="en-US"/>
        </a:p>
      </dgm:t>
    </dgm:pt>
    <dgm:pt modelId="{ACD08067-4379-4EF0-8B28-74B52E2F2217}" type="sibTrans" cxnId="{60721AE0-54B9-4DDC-A7E6-343806897F13}">
      <dgm:prSet custT="1"/>
      <dgm:spPr>
        <a:gradFill flip="none" rotWithShape="0">
          <a:gsLst>
            <a:gs pos="0">
              <a:srgbClr val="7068F4">
                <a:tint val="66000"/>
                <a:satMod val="160000"/>
              </a:srgbClr>
            </a:gs>
            <a:gs pos="50000">
              <a:srgbClr val="7068F4">
                <a:tint val="44500"/>
                <a:satMod val="160000"/>
              </a:srgbClr>
            </a:gs>
            <a:gs pos="100000">
              <a:srgbClr val="7068F4">
                <a:tint val="23500"/>
                <a:satMod val="160000"/>
              </a:srgb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pPr latinLnBrk="1"/>
          <a:endParaRPr lang="ko-KR" altLang="en-US" sz="2000">
            <a:latin typeface="함초롬돋움" panose="020B0604000101010101" pitchFamily="50" charset="-127"/>
            <a:ea typeface="함초롬돋움" panose="020B0604000101010101" pitchFamily="50" charset="-127"/>
            <a:cs typeface="함초롬돋움" panose="020B0604000101010101" pitchFamily="50" charset="-127"/>
          </a:endParaRPr>
        </a:p>
      </dgm:t>
    </dgm:pt>
    <dgm:pt modelId="{DA2AF2C7-25AD-4604-9ABC-4CDA806990D4}">
      <dgm:prSet phldrT="[텍스트]" custT="1"/>
      <dgm:spPr>
        <a:gradFill flip="none" rotWithShape="0">
          <a:gsLst>
            <a:gs pos="0">
              <a:srgbClr val="7068F4">
                <a:tint val="66000"/>
                <a:satMod val="160000"/>
              </a:srgbClr>
            </a:gs>
            <a:gs pos="50000">
              <a:srgbClr val="7068F4">
                <a:tint val="44500"/>
                <a:satMod val="160000"/>
              </a:srgbClr>
            </a:gs>
            <a:gs pos="100000">
              <a:srgbClr val="7068F4">
                <a:tint val="23500"/>
                <a:satMod val="160000"/>
              </a:srgb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pPr latinLnBrk="1"/>
          <a:r>
            <a: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rPr>
            <a:t>4</a:t>
          </a:r>
          <a:endParaRPr lang="ko-KR" altLang="en-US" sz="2000" dirty="0">
            <a:latin typeface="함초롬돋움" panose="020B0604000101010101" pitchFamily="50" charset="-127"/>
            <a:ea typeface="함초롬돋움" panose="020B0604000101010101" pitchFamily="50" charset="-127"/>
            <a:cs typeface="함초롬돋움" panose="020B0604000101010101" pitchFamily="50" charset="-127"/>
          </a:endParaRPr>
        </a:p>
      </dgm:t>
    </dgm:pt>
    <dgm:pt modelId="{8B90CD8E-A3CE-4D3F-9C75-A492DCB0ECD4}" type="parTrans" cxnId="{EBE24F08-42F5-41D7-B684-1B0F32A8E76F}">
      <dgm:prSet/>
      <dgm:spPr/>
      <dgm:t>
        <a:bodyPr/>
        <a:lstStyle/>
        <a:p>
          <a:pPr latinLnBrk="1"/>
          <a:endParaRPr lang="ko-KR" altLang="en-US"/>
        </a:p>
      </dgm:t>
    </dgm:pt>
    <dgm:pt modelId="{17531614-E467-4170-9023-BB31054B42ED}" type="sibTrans" cxnId="{EBE24F08-42F5-41D7-B684-1B0F32A8E76F}">
      <dgm:prSet custT="1"/>
      <dgm:spPr>
        <a:gradFill flip="none" rotWithShape="0">
          <a:gsLst>
            <a:gs pos="0">
              <a:srgbClr val="7068F4">
                <a:tint val="66000"/>
                <a:satMod val="160000"/>
              </a:srgbClr>
            </a:gs>
            <a:gs pos="50000">
              <a:srgbClr val="7068F4">
                <a:tint val="44500"/>
                <a:satMod val="160000"/>
              </a:srgbClr>
            </a:gs>
            <a:gs pos="100000">
              <a:srgbClr val="7068F4">
                <a:tint val="23500"/>
                <a:satMod val="160000"/>
              </a:srgb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pPr latinLnBrk="1"/>
          <a:endParaRPr lang="ko-KR" altLang="en-US" sz="2000">
            <a:latin typeface="함초롬돋움" panose="020B0604000101010101" pitchFamily="50" charset="-127"/>
            <a:ea typeface="함초롬돋움" panose="020B0604000101010101" pitchFamily="50" charset="-127"/>
            <a:cs typeface="함초롬돋움" panose="020B0604000101010101" pitchFamily="50" charset="-127"/>
          </a:endParaRPr>
        </a:p>
      </dgm:t>
    </dgm:pt>
    <dgm:pt modelId="{4ED50ADA-93FC-4521-AE5E-4F01B9333801}" type="pres">
      <dgm:prSet presAssocID="{DAD73A0F-DD5A-4578-97F5-8BB288DE549D}" presName="cycle" presStyleCnt="0">
        <dgm:presLayoutVars>
          <dgm:dir/>
          <dgm:resizeHandles val="exact"/>
        </dgm:presLayoutVars>
      </dgm:prSet>
      <dgm:spPr/>
    </dgm:pt>
    <dgm:pt modelId="{2717990E-7F02-47E8-A1EA-AAB726FFA2EB}" type="pres">
      <dgm:prSet presAssocID="{7C419A28-B3AB-4EEE-BB99-DB9B41DC4E81}" presName="node" presStyleLbl="node1" presStyleIdx="0" presStyleCnt="4" custRadScaleRad="98178" custRadScaleInc="-87287">
        <dgm:presLayoutVars>
          <dgm:bulletEnabled val="1"/>
        </dgm:presLayoutVars>
      </dgm:prSet>
      <dgm:spPr/>
    </dgm:pt>
    <dgm:pt modelId="{AB189E50-8A80-4A6E-A264-564676E53E1B}" type="pres">
      <dgm:prSet presAssocID="{CA67607F-F67E-42FF-B829-DE5195E99D84}" presName="sibTrans" presStyleLbl="sibTrans2D1" presStyleIdx="0" presStyleCnt="4"/>
      <dgm:spPr/>
    </dgm:pt>
    <dgm:pt modelId="{9D8E25A3-AD59-42F5-B16E-C076BA9F7DE4}" type="pres">
      <dgm:prSet presAssocID="{CA67607F-F67E-42FF-B829-DE5195E99D84}" presName="connectorText" presStyleLbl="sibTrans2D1" presStyleIdx="0" presStyleCnt="4"/>
      <dgm:spPr/>
    </dgm:pt>
    <dgm:pt modelId="{EEF93801-75DF-4951-8516-2307105DB457}" type="pres">
      <dgm:prSet presAssocID="{BC5310AD-66E8-4E8F-A32B-BE020C701224}" presName="node" presStyleLbl="node1" presStyleIdx="1" presStyleCnt="4" custRadScaleRad="94904" custRadScaleInc="-70810">
        <dgm:presLayoutVars>
          <dgm:bulletEnabled val="1"/>
        </dgm:presLayoutVars>
      </dgm:prSet>
      <dgm:spPr/>
    </dgm:pt>
    <dgm:pt modelId="{AF5E8566-6B87-4366-9945-8B855B05E1E4}" type="pres">
      <dgm:prSet presAssocID="{D7C1CD2F-569B-41D5-9095-5F4FA6A61035}" presName="sibTrans" presStyleLbl="sibTrans2D1" presStyleIdx="1" presStyleCnt="4"/>
      <dgm:spPr/>
    </dgm:pt>
    <dgm:pt modelId="{46AAC6AE-C333-415D-86E4-8BD95535E75C}" type="pres">
      <dgm:prSet presAssocID="{D7C1CD2F-569B-41D5-9095-5F4FA6A61035}" presName="connectorText" presStyleLbl="sibTrans2D1" presStyleIdx="1" presStyleCnt="4"/>
      <dgm:spPr/>
    </dgm:pt>
    <dgm:pt modelId="{D84E746C-0393-4754-857B-A92E2B211BB9}" type="pres">
      <dgm:prSet presAssocID="{E15F3A1C-60B2-4289-B1B7-EC260EF32A46}" presName="node" presStyleLbl="node1" presStyleIdx="2" presStyleCnt="4" custRadScaleRad="106217" custRadScaleInc="-71616">
        <dgm:presLayoutVars>
          <dgm:bulletEnabled val="1"/>
        </dgm:presLayoutVars>
      </dgm:prSet>
      <dgm:spPr/>
    </dgm:pt>
    <dgm:pt modelId="{C997DF0F-2D12-4518-98B7-EF3D25ADAF52}" type="pres">
      <dgm:prSet presAssocID="{ACD08067-4379-4EF0-8B28-74B52E2F2217}" presName="sibTrans" presStyleLbl="sibTrans2D1" presStyleIdx="2" presStyleCnt="4"/>
      <dgm:spPr/>
    </dgm:pt>
    <dgm:pt modelId="{6FACBCC2-F758-4C27-9C4B-D1EE2D6B0735}" type="pres">
      <dgm:prSet presAssocID="{ACD08067-4379-4EF0-8B28-74B52E2F2217}" presName="connectorText" presStyleLbl="sibTrans2D1" presStyleIdx="2" presStyleCnt="4"/>
      <dgm:spPr/>
    </dgm:pt>
    <dgm:pt modelId="{E287F007-4AA2-48FA-813E-32175C734D80}" type="pres">
      <dgm:prSet presAssocID="{DA2AF2C7-25AD-4604-9ABC-4CDA806990D4}" presName="node" presStyleLbl="node1" presStyleIdx="3" presStyleCnt="4" custRadScaleRad="100108" custRadScaleInc="-80804">
        <dgm:presLayoutVars>
          <dgm:bulletEnabled val="1"/>
        </dgm:presLayoutVars>
      </dgm:prSet>
      <dgm:spPr/>
    </dgm:pt>
    <dgm:pt modelId="{A0D0735D-4861-4E35-8EF0-7FF5BEB6EE77}" type="pres">
      <dgm:prSet presAssocID="{17531614-E467-4170-9023-BB31054B42ED}" presName="sibTrans" presStyleLbl="sibTrans2D1" presStyleIdx="3" presStyleCnt="4"/>
      <dgm:spPr/>
    </dgm:pt>
    <dgm:pt modelId="{33533573-3012-4869-A330-3010EBD40FE0}" type="pres">
      <dgm:prSet presAssocID="{17531614-E467-4170-9023-BB31054B42ED}" presName="connectorText" presStyleLbl="sibTrans2D1" presStyleIdx="3" presStyleCnt="4"/>
      <dgm:spPr/>
    </dgm:pt>
  </dgm:ptLst>
  <dgm:cxnLst>
    <dgm:cxn modelId="{EBE24F08-42F5-41D7-B684-1B0F32A8E76F}" srcId="{DAD73A0F-DD5A-4578-97F5-8BB288DE549D}" destId="{DA2AF2C7-25AD-4604-9ABC-4CDA806990D4}" srcOrd="3" destOrd="0" parTransId="{8B90CD8E-A3CE-4D3F-9C75-A492DCB0ECD4}" sibTransId="{17531614-E467-4170-9023-BB31054B42ED}"/>
    <dgm:cxn modelId="{9C213A11-E0AB-48D2-8B28-5B48208697D4}" type="presOf" srcId="{D7C1CD2F-569B-41D5-9095-5F4FA6A61035}" destId="{46AAC6AE-C333-415D-86E4-8BD95535E75C}" srcOrd="1" destOrd="0" presId="urn:microsoft.com/office/officeart/2005/8/layout/cycle2"/>
    <dgm:cxn modelId="{862CD81C-7AAB-4902-950B-67382B24D901}" type="presOf" srcId="{D7C1CD2F-569B-41D5-9095-5F4FA6A61035}" destId="{AF5E8566-6B87-4366-9945-8B855B05E1E4}" srcOrd="0" destOrd="0" presId="urn:microsoft.com/office/officeart/2005/8/layout/cycle2"/>
    <dgm:cxn modelId="{6171AE1D-CF6D-459F-B8E1-08999C88A5C6}" srcId="{DAD73A0F-DD5A-4578-97F5-8BB288DE549D}" destId="{BC5310AD-66E8-4E8F-A32B-BE020C701224}" srcOrd="1" destOrd="0" parTransId="{EA892C8E-9A88-4694-9987-6981F582FD31}" sibTransId="{D7C1CD2F-569B-41D5-9095-5F4FA6A61035}"/>
    <dgm:cxn modelId="{56BE3F3F-3A53-4C36-8D16-4965E41DADFE}" type="presOf" srcId="{DA2AF2C7-25AD-4604-9ABC-4CDA806990D4}" destId="{E287F007-4AA2-48FA-813E-32175C734D80}" srcOrd="0" destOrd="0" presId="urn:microsoft.com/office/officeart/2005/8/layout/cycle2"/>
    <dgm:cxn modelId="{CF303547-D31F-4596-8125-633EBC512394}" type="presOf" srcId="{CA67607F-F67E-42FF-B829-DE5195E99D84}" destId="{9D8E25A3-AD59-42F5-B16E-C076BA9F7DE4}" srcOrd="1" destOrd="0" presId="urn:microsoft.com/office/officeart/2005/8/layout/cycle2"/>
    <dgm:cxn modelId="{5842524B-ADCA-4AFF-A582-0FB232C9A23E}" type="presOf" srcId="{7C419A28-B3AB-4EEE-BB99-DB9B41DC4E81}" destId="{2717990E-7F02-47E8-A1EA-AAB726FFA2EB}" srcOrd="0" destOrd="0" presId="urn:microsoft.com/office/officeart/2005/8/layout/cycle2"/>
    <dgm:cxn modelId="{D6EF7D6E-528B-4FEB-A7A8-3ED6406CE47F}" type="presOf" srcId="{17531614-E467-4170-9023-BB31054B42ED}" destId="{33533573-3012-4869-A330-3010EBD40FE0}" srcOrd="1" destOrd="0" presId="urn:microsoft.com/office/officeart/2005/8/layout/cycle2"/>
    <dgm:cxn modelId="{D1FCFCA2-E85D-4FC3-B078-02076080DCFE}" type="presOf" srcId="{ACD08067-4379-4EF0-8B28-74B52E2F2217}" destId="{C997DF0F-2D12-4518-98B7-EF3D25ADAF52}" srcOrd="0" destOrd="0" presId="urn:microsoft.com/office/officeart/2005/8/layout/cycle2"/>
    <dgm:cxn modelId="{7EB46AA7-1E14-4108-A0B4-963E7264CDCD}" type="presOf" srcId="{BC5310AD-66E8-4E8F-A32B-BE020C701224}" destId="{EEF93801-75DF-4951-8516-2307105DB457}" srcOrd="0" destOrd="0" presId="urn:microsoft.com/office/officeart/2005/8/layout/cycle2"/>
    <dgm:cxn modelId="{B6CB6CA8-C381-4EFA-A388-23E5D1768E65}" srcId="{DAD73A0F-DD5A-4578-97F5-8BB288DE549D}" destId="{7C419A28-B3AB-4EEE-BB99-DB9B41DC4E81}" srcOrd="0" destOrd="0" parTransId="{10A30EA4-B56E-4E69-8734-07C70700981B}" sibTransId="{CA67607F-F67E-42FF-B829-DE5195E99D84}"/>
    <dgm:cxn modelId="{7F9590AA-F5BE-4445-9008-1DFA6BD53193}" type="presOf" srcId="{E15F3A1C-60B2-4289-B1B7-EC260EF32A46}" destId="{D84E746C-0393-4754-857B-A92E2B211BB9}" srcOrd="0" destOrd="0" presId="urn:microsoft.com/office/officeart/2005/8/layout/cycle2"/>
    <dgm:cxn modelId="{050D57AF-A178-4B39-91D3-30540AC91BFD}" type="presOf" srcId="{CA67607F-F67E-42FF-B829-DE5195E99D84}" destId="{AB189E50-8A80-4A6E-A264-564676E53E1B}" srcOrd="0" destOrd="0" presId="urn:microsoft.com/office/officeart/2005/8/layout/cycle2"/>
    <dgm:cxn modelId="{523E1FB7-8065-473A-825D-12D5FE86AF86}" type="presOf" srcId="{ACD08067-4379-4EF0-8B28-74B52E2F2217}" destId="{6FACBCC2-F758-4C27-9C4B-D1EE2D6B0735}" srcOrd="1" destOrd="0" presId="urn:microsoft.com/office/officeart/2005/8/layout/cycle2"/>
    <dgm:cxn modelId="{60721AE0-54B9-4DDC-A7E6-343806897F13}" srcId="{DAD73A0F-DD5A-4578-97F5-8BB288DE549D}" destId="{E15F3A1C-60B2-4289-B1B7-EC260EF32A46}" srcOrd="2" destOrd="0" parTransId="{0DFD63E7-92FE-4E0E-B7C4-053CC564EDAA}" sibTransId="{ACD08067-4379-4EF0-8B28-74B52E2F2217}"/>
    <dgm:cxn modelId="{760FD0E6-E60A-4553-B0A2-1EF8FE1A38F0}" type="presOf" srcId="{17531614-E467-4170-9023-BB31054B42ED}" destId="{A0D0735D-4861-4E35-8EF0-7FF5BEB6EE77}" srcOrd="0" destOrd="0" presId="urn:microsoft.com/office/officeart/2005/8/layout/cycle2"/>
    <dgm:cxn modelId="{E7D814FE-8AB9-45B7-98B4-0E814B078CFB}" type="presOf" srcId="{DAD73A0F-DD5A-4578-97F5-8BB288DE549D}" destId="{4ED50ADA-93FC-4521-AE5E-4F01B9333801}" srcOrd="0" destOrd="0" presId="urn:microsoft.com/office/officeart/2005/8/layout/cycle2"/>
    <dgm:cxn modelId="{390B265B-3706-42C3-BD33-2711A81D435B}" type="presParOf" srcId="{4ED50ADA-93FC-4521-AE5E-4F01B9333801}" destId="{2717990E-7F02-47E8-A1EA-AAB726FFA2EB}" srcOrd="0" destOrd="0" presId="urn:microsoft.com/office/officeart/2005/8/layout/cycle2"/>
    <dgm:cxn modelId="{482B26ED-C07D-4655-9601-D6D1636E0E9E}" type="presParOf" srcId="{4ED50ADA-93FC-4521-AE5E-4F01B9333801}" destId="{AB189E50-8A80-4A6E-A264-564676E53E1B}" srcOrd="1" destOrd="0" presId="urn:microsoft.com/office/officeart/2005/8/layout/cycle2"/>
    <dgm:cxn modelId="{E4AC1F52-CA8D-4809-BE12-A483CD6F63DE}" type="presParOf" srcId="{AB189E50-8A80-4A6E-A264-564676E53E1B}" destId="{9D8E25A3-AD59-42F5-B16E-C076BA9F7DE4}" srcOrd="0" destOrd="0" presId="urn:microsoft.com/office/officeart/2005/8/layout/cycle2"/>
    <dgm:cxn modelId="{BB3A6AC1-A243-46FA-9956-ED2A1D7E6E30}" type="presParOf" srcId="{4ED50ADA-93FC-4521-AE5E-4F01B9333801}" destId="{EEF93801-75DF-4951-8516-2307105DB457}" srcOrd="2" destOrd="0" presId="urn:microsoft.com/office/officeart/2005/8/layout/cycle2"/>
    <dgm:cxn modelId="{A0F0F3CF-213E-4E5E-B05E-B6B09326066B}" type="presParOf" srcId="{4ED50ADA-93FC-4521-AE5E-4F01B9333801}" destId="{AF5E8566-6B87-4366-9945-8B855B05E1E4}" srcOrd="3" destOrd="0" presId="urn:microsoft.com/office/officeart/2005/8/layout/cycle2"/>
    <dgm:cxn modelId="{FD336872-3D6D-4202-85C2-6DC38649D2AE}" type="presParOf" srcId="{AF5E8566-6B87-4366-9945-8B855B05E1E4}" destId="{46AAC6AE-C333-415D-86E4-8BD95535E75C}" srcOrd="0" destOrd="0" presId="urn:microsoft.com/office/officeart/2005/8/layout/cycle2"/>
    <dgm:cxn modelId="{E69AAFE9-E804-461D-AB25-F3FBF877624D}" type="presParOf" srcId="{4ED50ADA-93FC-4521-AE5E-4F01B9333801}" destId="{D84E746C-0393-4754-857B-A92E2B211BB9}" srcOrd="4" destOrd="0" presId="urn:microsoft.com/office/officeart/2005/8/layout/cycle2"/>
    <dgm:cxn modelId="{4E29723F-708C-45E8-841E-3E1E287DC6F4}" type="presParOf" srcId="{4ED50ADA-93FC-4521-AE5E-4F01B9333801}" destId="{C997DF0F-2D12-4518-98B7-EF3D25ADAF52}" srcOrd="5" destOrd="0" presId="urn:microsoft.com/office/officeart/2005/8/layout/cycle2"/>
    <dgm:cxn modelId="{8195D48F-E237-4099-BB48-C24420E9EB3F}" type="presParOf" srcId="{C997DF0F-2D12-4518-98B7-EF3D25ADAF52}" destId="{6FACBCC2-F758-4C27-9C4B-D1EE2D6B0735}" srcOrd="0" destOrd="0" presId="urn:microsoft.com/office/officeart/2005/8/layout/cycle2"/>
    <dgm:cxn modelId="{AD8A479C-E2EA-4B9F-8D93-BBA9418A877E}" type="presParOf" srcId="{4ED50ADA-93FC-4521-AE5E-4F01B9333801}" destId="{E287F007-4AA2-48FA-813E-32175C734D80}" srcOrd="6" destOrd="0" presId="urn:microsoft.com/office/officeart/2005/8/layout/cycle2"/>
    <dgm:cxn modelId="{1230D330-AE99-4315-831A-E153C4D55AEE}" type="presParOf" srcId="{4ED50ADA-93FC-4521-AE5E-4F01B9333801}" destId="{A0D0735D-4861-4E35-8EF0-7FF5BEB6EE77}" srcOrd="7" destOrd="0" presId="urn:microsoft.com/office/officeart/2005/8/layout/cycle2"/>
    <dgm:cxn modelId="{27B1B840-9907-4B47-97E1-766E2BADA09C}" type="presParOf" srcId="{A0D0735D-4861-4E35-8EF0-7FF5BEB6EE77}" destId="{33533573-3012-4869-A330-3010EBD40FE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17990E-7F02-47E8-A1EA-AAB726FFA2EB}">
      <dsp:nvSpPr>
        <dsp:cNvPr id="0" name=""/>
        <dsp:cNvSpPr/>
      </dsp:nvSpPr>
      <dsp:spPr>
        <a:xfrm>
          <a:off x="1967032" y="392130"/>
          <a:ext cx="1535544" cy="1535544"/>
        </a:xfrm>
        <a:prstGeom prst="ellipse">
          <a:avLst/>
        </a:prstGeom>
        <a:gradFill flip="none" rotWithShape="0">
          <a:gsLst>
            <a:gs pos="0">
              <a:srgbClr val="7068F4">
                <a:tint val="66000"/>
                <a:satMod val="160000"/>
              </a:srgbClr>
            </a:gs>
            <a:gs pos="50000">
              <a:srgbClr val="7068F4">
                <a:tint val="44500"/>
                <a:satMod val="160000"/>
              </a:srgbClr>
            </a:gs>
            <a:gs pos="100000">
              <a:srgbClr val="7068F4">
                <a:tint val="23500"/>
                <a:satMod val="160000"/>
              </a:srgb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rPr>
            <a:t>1</a:t>
          </a:r>
          <a:endParaRPr lang="ko-KR" altLang="en-US" sz="2000" kern="1200" dirty="0">
            <a:latin typeface="함초롬돋움" panose="020B0604000101010101" pitchFamily="50" charset="-127"/>
            <a:ea typeface="함초롬돋움" panose="020B0604000101010101" pitchFamily="50" charset="-127"/>
            <a:cs typeface="함초롬돋움" panose="020B0604000101010101" pitchFamily="50" charset="-127"/>
          </a:endParaRPr>
        </a:p>
      </dsp:txBody>
      <dsp:txXfrm>
        <a:off x="2191907" y="617005"/>
        <a:ext cx="1085794" cy="1085794"/>
      </dsp:txXfrm>
    </dsp:sp>
    <dsp:sp modelId="{AB189E50-8A80-4A6E-A264-564676E53E1B}">
      <dsp:nvSpPr>
        <dsp:cNvPr id="0" name=""/>
        <dsp:cNvSpPr/>
      </dsp:nvSpPr>
      <dsp:spPr>
        <a:xfrm rot="616884">
          <a:off x="3666409" y="1109671"/>
          <a:ext cx="439962" cy="518246"/>
        </a:xfrm>
        <a:prstGeom prst="rightArrow">
          <a:avLst>
            <a:gd name="adj1" fmla="val 60000"/>
            <a:gd name="adj2" fmla="val 50000"/>
          </a:avLst>
        </a:prstGeom>
        <a:gradFill flip="none" rotWithShape="0">
          <a:gsLst>
            <a:gs pos="0">
              <a:srgbClr val="7068F4">
                <a:tint val="66000"/>
                <a:satMod val="160000"/>
              </a:srgbClr>
            </a:gs>
            <a:gs pos="50000">
              <a:srgbClr val="7068F4">
                <a:tint val="44500"/>
                <a:satMod val="160000"/>
              </a:srgbClr>
            </a:gs>
            <a:gs pos="100000">
              <a:srgbClr val="7068F4">
                <a:tint val="23500"/>
                <a:satMod val="160000"/>
              </a:srgb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>
            <a:latin typeface="함초롬돋움" panose="020B0604000101010101" pitchFamily="50" charset="-127"/>
            <a:ea typeface="함초롬돋움" panose="020B0604000101010101" pitchFamily="50" charset="-127"/>
            <a:cs typeface="함초롬돋움" panose="020B0604000101010101" pitchFamily="50" charset="-127"/>
          </a:endParaRPr>
        </a:p>
      </dsp:txBody>
      <dsp:txXfrm>
        <a:off x="3667469" y="1201541"/>
        <a:ext cx="307973" cy="310948"/>
      </dsp:txXfrm>
    </dsp:sp>
    <dsp:sp modelId="{EEF93801-75DF-4951-8516-2307105DB457}">
      <dsp:nvSpPr>
        <dsp:cNvPr id="0" name=""/>
        <dsp:cNvSpPr/>
      </dsp:nvSpPr>
      <dsp:spPr>
        <a:xfrm>
          <a:off x="4294708" y="814360"/>
          <a:ext cx="1535544" cy="1535544"/>
        </a:xfrm>
        <a:prstGeom prst="ellipse">
          <a:avLst/>
        </a:prstGeom>
        <a:gradFill flip="none" rotWithShape="0">
          <a:gsLst>
            <a:gs pos="0">
              <a:srgbClr val="7068F4">
                <a:tint val="66000"/>
                <a:satMod val="160000"/>
              </a:srgbClr>
            </a:gs>
            <a:gs pos="50000">
              <a:srgbClr val="7068F4">
                <a:tint val="44500"/>
                <a:satMod val="160000"/>
              </a:srgbClr>
            </a:gs>
            <a:gs pos="100000">
              <a:srgbClr val="7068F4">
                <a:tint val="23500"/>
                <a:satMod val="160000"/>
              </a:srgb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rPr>
            <a:t>2</a:t>
          </a:r>
          <a:endParaRPr lang="ko-KR" altLang="en-US" sz="2000" kern="1200" dirty="0">
            <a:latin typeface="함초롬돋움" panose="020B0604000101010101" pitchFamily="50" charset="-127"/>
            <a:ea typeface="함초롬돋움" panose="020B0604000101010101" pitchFamily="50" charset="-127"/>
            <a:cs typeface="함초롬돋움" panose="020B0604000101010101" pitchFamily="50" charset="-127"/>
          </a:endParaRPr>
        </a:p>
      </dsp:txBody>
      <dsp:txXfrm>
        <a:off x="4519583" y="1039235"/>
        <a:ext cx="1085794" cy="1085794"/>
      </dsp:txXfrm>
    </dsp:sp>
    <dsp:sp modelId="{AF5E8566-6B87-4366-9945-8B855B05E1E4}">
      <dsp:nvSpPr>
        <dsp:cNvPr id="0" name=""/>
        <dsp:cNvSpPr/>
      </dsp:nvSpPr>
      <dsp:spPr>
        <a:xfrm rot="5982856">
          <a:off x="4662534" y="2452460"/>
          <a:ext cx="413191" cy="518246"/>
        </a:xfrm>
        <a:prstGeom prst="rightArrow">
          <a:avLst>
            <a:gd name="adj1" fmla="val 60000"/>
            <a:gd name="adj2" fmla="val 50000"/>
          </a:avLst>
        </a:prstGeom>
        <a:gradFill flip="none" rotWithShape="0">
          <a:gsLst>
            <a:gs pos="0">
              <a:srgbClr val="7068F4">
                <a:tint val="66000"/>
                <a:satMod val="160000"/>
              </a:srgbClr>
            </a:gs>
            <a:gs pos="50000">
              <a:srgbClr val="7068F4">
                <a:tint val="44500"/>
                <a:satMod val="160000"/>
              </a:srgbClr>
            </a:gs>
            <a:gs pos="100000">
              <a:srgbClr val="7068F4">
                <a:tint val="23500"/>
                <a:satMod val="160000"/>
              </a:srgb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>
            <a:latin typeface="함초롬돋움" panose="020B0604000101010101" pitchFamily="50" charset="-127"/>
            <a:ea typeface="함초롬돋움" panose="020B0604000101010101" pitchFamily="50" charset="-127"/>
            <a:cs typeface="함초롬돋움" panose="020B0604000101010101" pitchFamily="50" charset="-127"/>
          </a:endParaRPr>
        </a:p>
      </dsp:txBody>
      <dsp:txXfrm rot="10800000">
        <a:off x="4734970" y="2495019"/>
        <a:ext cx="289234" cy="310948"/>
      </dsp:txXfrm>
    </dsp:sp>
    <dsp:sp modelId="{D84E746C-0393-4754-857B-A92E2B211BB9}">
      <dsp:nvSpPr>
        <dsp:cNvPr id="0" name=""/>
        <dsp:cNvSpPr/>
      </dsp:nvSpPr>
      <dsp:spPr>
        <a:xfrm>
          <a:off x="3904061" y="3096316"/>
          <a:ext cx="1535544" cy="1535544"/>
        </a:xfrm>
        <a:prstGeom prst="ellipse">
          <a:avLst/>
        </a:prstGeom>
        <a:gradFill flip="none" rotWithShape="0">
          <a:gsLst>
            <a:gs pos="0">
              <a:srgbClr val="7068F4">
                <a:tint val="66000"/>
                <a:satMod val="160000"/>
              </a:srgbClr>
            </a:gs>
            <a:gs pos="50000">
              <a:srgbClr val="7068F4">
                <a:tint val="44500"/>
                <a:satMod val="160000"/>
              </a:srgbClr>
            </a:gs>
            <a:gs pos="100000">
              <a:srgbClr val="7068F4">
                <a:tint val="23500"/>
                <a:satMod val="160000"/>
              </a:srgb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rPr>
            <a:t>3</a:t>
          </a:r>
          <a:endParaRPr lang="ko-KR" altLang="en-US" sz="2000" kern="1200" dirty="0">
            <a:latin typeface="함초롬돋움" panose="020B0604000101010101" pitchFamily="50" charset="-127"/>
            <a:ea typeface="함초롬돋움" panose="020B0604000101010101" pitchFamily="50" charset="-127"/>
            <a:cs typeface="함초롬돋움" panose="020B0604000101010101" pitchFamily="50" charset="-127"/>
          </a:endParaRPr>
        </a:p>
      </dsp:txBody>
      <dsp:txXfrm>
        <a:off x="4128936" y="3321191"/>
        <a:ext cx="1085794" cy="1085794"/>
      </dsp:txXfrm>
    </dsp:sp>
    <dsp:sp modelId="{C997DF0F-2D12-4518-98B7-EF3D25ADAF52}">
      <dsp:nvSpPr>
        <dsp:cNvPr id="0" name=""/>
        <dsp:cNvSpPr/>
      </dsp:nvSpPr>
      <dsp:spPr>
        <a:xfrm rot="11551704">
          <a:off x="3363293" y="3358769"/>
          <a:ext cx="401240" cy="518246"/>
        </a:xfrm>
        <a:prstGeom prst="rightArrow">
          <a:avLst>
            <a:gd name="adj1" fmla="val 60000"/>
            <a:gd name="adj2" fmla="val 50000"/>
          </a:avLst>
        </a:prstGeom>
        <a:gradFill flip="none" rotWithShape="0">
          <a:gsLst>
            <a:gs pos="0">
              <a:srgbClr val="7068F4">
                <a:tint val="66000"/>
                <a:satMod val="160000"/>
              </a:srgbClr>
            </a:gs>
            <a:gs pos="50000">
              <a:srgbClr val="7068F4">
                <a:tint val="44500"/>
                <a:satMod val="160000"/>
              </a:srgbClr>
            </a:gs>
            <a:gs pos="100000">
              <a:srgbClr val="7068F4">
                <a:tint val="23500"/>
                <a:satMod val="160000"/>
              </a:srgb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>
            <a:latin typeface="함초롬돋움" panose="020B0604000101010101" pitchFamily="50" charset="-127"/>
            <a:ea typeface="함초롬돋움" panose="020B0604000101010101" pitchFamily="50" charset="-127"/>
            <a:cs typeface="함초롬돋움" panose="020B0604000101010101" pitchFamily="50" charset="-127"/>
          </a:endParaRPr>
        </a:p>
      </dsp:txBody>
      <dsp:txXfrm rot="10800000">
        <a:off x="3482232" y="3475474"/>
        <a:ext cx="280868" cy="310948"/>
      </dsp:txXfrm>
    </dsp:sp>
    <dsp:sp modelId="{E287F007-4AA2-48FA-813E-32175C734D80}">
      <dsp:nvSpPr>
        <dsp:cNvPr id="0" name=""/>
        <dsp:cNvSpPr/>
      </dsp:nvSpPr>
      <dsp:spPr>
        <a:xfrm>
          <a:off x="1666050" y="2598997"/>
          <a:ext cx="1535544" cy="1535544"/>
        </a:xfrm>
        <a:prstGeom prst="ellipse">
          <a:avLst/>
        </a:prstGeom>
        <a:gradFill flip="none" rotWithShape="0">
          <a:gsLst>
            <a:gs pos="0">
              <a:srgbClr val="7068F4">
                <a:tint val="66000"/>
                <a:satMod val="160000"/>
              </a:srgbClr>
            </a:gs>
            <a:gs pos="50000">
              <a:srgbClr val="7068F4">
                <a:tint val="44500"/>
                <a:satMod val="160000"/>
              </a:srgbClr>
            </a:gs>
            <a:gs pos="100000">
              <a:srgbClr val="7068F4">
                <a:tint val="23500"/>
                <a:satMod val="160000"/>
              </a:srgb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rPr>
            <a:t>4</a:t>
          </a:r>
          <a:endParaRPr lang="ko-KR" altLang="en-US" sz="2000" kern="1200" dirty="0">
            <a:latin typeface="함초롬돋움" panose="020B0604000101010101" pitchFamily="50" charset="-127"/>
            <a:ea typeface="함초롬돋움" panose="020B0604000101010101" pitchFamily="50" charset="-127"/>
            <a:cs typeface="함초롬돋움" panose="020B0604000101010101" pitchFamily="50" charset="-127"/>
          </a:endParaRPr>
        </a:p>
      </dsp:txBody>
      <dsp:txXfrm>
        <a:off x="1890925" y="2823872"/>
        <a:ext cx="1085794" cy="1085794"/>
      </dsp:txXfrm>
    </dsp:sp>
    <dsp:sp modelId="{A0D0735D-4861-4E35-8EF0-7FF5BEB6EE77}">
      <dsp:nvSpPr>
        <dsp:cNvPr id="0" name=""/>
        <dsp:cNvSpPr/>
      </dsp:nvSpPr>
      <dsp:spPr>
        <a:xfrm rot="16665980">
          <a:off x="2399596" y="2014493"/>
          <a:ext cx="366628" cy="518246"/>
        </a:xfrm>
        <a:prstGeom prst="rightArrow">
          <a:avLst>
            <a:gd name="adj1" fmla="val 60000"/>
            <a:gd name="adj2" fmla="val 50000"/>
          </a:avLst>
        </a:prstGeom>
        <a:gradFill flip="none" rotWithShape="0">
          <a:gsLst>
            <a:gs pos="0">
              <a:srgbClr val="7068F4">
                <a:tint val="66000"/>
                <a:satMod val="160000"/>
              </a:srgbClr>
            </a:gs>
            <a:gs pos="50000">
              <a:srgbClr val="7068F4">
                <a:tint val="44500"/>
                <a:satMod val="160000"/>
              </a:srgbClr>
            </a:gs>
            <a:gs pos="100000">
              <a:srgbClr val="7068F4">
                <a:tint val="23500"/>
                <a:satMod val="160000"/>
              </a:srgb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>
            <a:latin typeface="함초롬돋움" panose="020B0604000101010101" pitchFamily="50" charset="-127"/>
            <a:ea typeface="함초롬돋움" panose="020B0604000101010101" pitchFamily="50" charset="-127"/>
            <a:cs typeface="함초롬돋움" panose="020B0604000101010101" pitchFamily="50" charset="-127"/>
          </a:endParaRPr>
        </a:p>
      </dsp:txBody>
      <dsp:txXfrm>
        <a:off x="2447158" y="2172632"/>
        <a:ext cx="256640" cy="310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678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18" Type="http://schemas.openxmlformats.org/officeDocument/2006/relationships/image" Target="../media/image3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8.sv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svg"/><Relationship Id="rId19" Type="http://schemas.openxmlformats.org/officeDocument/2006/relationships/image" Target="../media/image31.pn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44709" y="3111103"/>
            <a:ext cx="686371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서버 비용 분석 및 최적화 도구</a:t>
            </a:r>
            <a:endParaRPr lang="en-US" sz="44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44709" y="414873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클라우드 비용 절감 및 최적화 솔루션</a:t>
            </a:r>
            <a:endParaRPr lang="en-US" sz="17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33AE1DD4-2320-85DE-92DA-B8F00E7F50C5}"/>
              </a:ext>
            </a:extLst>
          </p:cNvPr>
          <p:cNvSpPr/>
          <p:nvPr/>
        </p:nvSpPr>
        <p:spPr>
          <a:xfrm>
            <a:off x="6181109" y="464784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ko-KR" altLang="en-US" sz="170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산학프로젝트 </a:t>
            </a:r>
            <a:r>
              <a:rPr lang="en-US" altLang="ko-KR" sz="170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02</a:t>
            </a:r>
            <a:r>
              <a:rPr lang="ko-KR" altLang="en-US" sz="170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분반 </a:t>
            </a:r>
            <a:r>
              <a:rPr lang="en-US" altLang="ko-KR" sz="170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11</a:t>
            </a:r>
            <a:r>
              <a:rPr lang="ko-KR" altLang="en-US" sz="170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</a:t>
            </a:r>
            <a:endParaRPr lang="en-US" sz="17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2" name="그림 11" descr="전자제품, 기계, 전자 공학, 서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C09F47C-AC7F-9F89-AB68-D55A4386E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1372412" y="1372414"/>
            <a:ext cx="8229600" cy="548477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B1CB30-D308-06AF-2E25-95D8ECCC10A4}"/>
              </a:ext>
            </a:extLst>
          </p:cNvPr>
          <p:cNvSpPr/>
          <p:nvPr/>
        </p:nvSpPr>
        <p:spPr>
          <a:xfrm>
            <a:off x="11833860" y="7437120"/>
            <a:ext cx="2735580" cy="739140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84818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개요</a:t>
            </a:r>
            <a:endParaRPr lang="en-US" sz="44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58309" y="187519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830997" y="1905144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en-US" sz="26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1462326" y="187519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목적</a:t>
            </a:r>
            <a:endParaRPr lang="en-US" sz="2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1462326" y="2361332"/>
            <a:ext cx="499752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클라우드 비용 절감 및 효율적인 운영 지원</a:t>
            </a:r>
            <a:endParaRPr lang="en-US" sz="17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58309" y="337095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 6"/>
          <p:cNvSpPr/>
          <p:nvPr/>
        </p:nvSpPr>
        <p:spPr>
          <a:xfrm>
            <a:off x="830997" y="3400902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en-US" sz="26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462325" y="337095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배경</a:t>
            </a:r>
            <a:endParaRPr lang="en-US" sz="2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462325" y="3857090"/>
            <a:ext cx="49975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클라우드 비용 증가 문제 &amp; 최적화 필요성</a:t>
            </a:r>
            <a:endParaRPr lang="en-US" sz="17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58308" y="486482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30996" y="4894765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en-US" sz="26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462325" y="486482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목표</a:t>
            </a:r>
            <a:endParaRPr lang="en-US" sz="2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462325" y="5350953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공모전 참가 + 실제 서비스 배포 가능성 고려</a:t>
            </a:r>
            <a:endParaRPr lang="en-US" sz="17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25209" y="2468523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문제 정의</a:t>
            </a:r>
            <a:endParaRPr lang="en-US" sz="44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2625209" y="372272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현황</a:t>
            </a:r>
            <a:endParaRPr lang="en-US" sz="2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2625209" y="429553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클라우드 비용 지속적 증가</a:t>
            </a:r>
            <a:endParaRPr lang="en-US" sz="17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2625209" y="471797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불필요한 리소스 사용</a:t>
            </a:r>
            <a:endParaRPr lang="en-US" sz="17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 4"/>
          <p:cNvSpPr/>
          <p:nvPr/>
        </p:nvSpPr>
        <p:spPr>
          <a:xfrm>
            <a:off x="2625209" y="514040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수동 분석 필요</a:t>
            </a:r>
            <a:endParaRPr lang="en-US" sz="17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Text 5"/>
          <p:cNvSpPr/>
          <p:nvPr/>
        </p:nvSpPr>
        <p:spPr>
          <a:xfrm>
            <a:off x="7315200" y="372725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필요성</a:t>
            </a:r>
            <a:endParaRPr lang="en-US" sz="2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Text 6"/>
          <p:cNvSpPr/>
          <p:nvPr/>
        </p:nvSpPr>
        <p:spPr>
          <a:xfrm>
            <a:off x="7315200" y="430006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자동화된 비용 최적화 도구</a:t>
            </a:r>
            <a:endParaRPr lang="en-US" sz="17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 7"/>
          <p:cNvSpPr/>
          <p:nvPr/>
        </p:nvSpPr>
        <p:spPr>
          <a:xfrm>
            <a:off x="7315200" y="4722495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스마트 분석 기능 요구</a:t>
            </a:r>
            <a:endParaRPr lang="en-US" sz="17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C4649B-F08F-A971-1462-B364DE95DFE4}"/>
              </a:ext>
            </a:extLst>
          </p:cNvPr>
          <p:cNvSpPr/>
          <p:nvPr/>
        </p:nvSpPr>
        <p:spPr>
          <a:xfrm>
            <a:off x="11833860" y="7437120"/>
            <a:ext cx="2735580" cy="739140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22170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솔루션 개요</a:t>
            </a:r>
            <a:endParaRPr lang="en-US" sz="44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44709" y="3259336"/>
            <a:ext cx="7627382" cy="1265992"/>
          </a:xfrm>
          <a:prstGeom prst="roundRect">
            <a:avLst>
              <a:gd name="adj" fmla="val 15403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6461284" y="347591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핵심 기능</a:t>
            </a:r>
            <a:endParaRPr lang="en-US" sz="2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6461284" y="3962043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비용 데이터 수집, 절감 추천, 대시보드 제공, 자동 알림</a:t>
            </a:r>
            <a:endParaRPr lang="en-US" sz="17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244709" y="4741902"/>
            <a:ext cx="7627382" cy="1265992"/>
          </a:xfrm>
          <a:prstGeom prst="roundRect">
            <a:avLst>
              <a:gd name="adj" fmla="val 15403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Text 5"/>
          <p:cNvSpPr/>
          <p:nvPr/>
        </p:nvSpPr>
        <p:spPr>
          <a:xfrm>
            <a:off x="6461284" y="49584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기대 효과</a:t>
            </a:r>
            <a:endParaRPr lang="en-US" sz="2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 6"/>
          <p:cNvSpPr/>
          <p:nvPr/>
        </p:nvSpPr>
        <p:spPr>
          <a:xfrm>
            <a:off x="6461284" y="5444609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비용 절감 및 운영 효율성 증가</a:t>
            </a:r>
            <a:endParaRPr lang="en-US" sz="17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E8A6A3E-D7EA-D07C-DB08-325FCEDB2648}"/>
              </a:ext>
            </a:extLst>
          </p:cNvPr>
          <p:cNvSpPr/>
          <p:nvPr/>
        </p:nvSpPr>
        <p:spPr>
          <a:xfrm>
            <a:off x="11833860" y="7437120"/>
            <a:ext cx="2735580" cy="739140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50661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주요 기능</a:t>
            </a:r>
            <a:endParaRPr lang="en-US" sz="44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2553926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3312116"/>
            <a:ext cx="232576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대시보드</a:t>
            </a:r>
            <a:endParaRPr lang="en-US" sz="2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44709" y="3798248"/>
            <a:ext cx="232576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월별 비용 트렌드 제공</a:t>
            </a:r>
            <a:endParaRPr lang="en-US" sz="17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398" y="2544247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5398" y="3302437"/>
            <a:ext cx="232588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비용 절감</a:t>
            </a:r>
            <a:endParaRPr lang="en-US" sz="2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 4"/>
          <p:cNvSpPr/>
          <p:nvPr/>
        </p:nvSpPr>
        <p:spPr>
          <a:xfrm>
            <a:off x="8895398" y="3788569"/>
            <a:ext cx="29384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리소스 감지, 절감 옵션 제공</a:t>
            </a:r>
            <a:endParaRPr lang="en-US" sz="17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5517" y="5131951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895517" y="5890141"/>
            <a:ext cx="232576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자동화</a:t>
            </a:r>
            <a:endParaRPr lang="en-US" sz="2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 6"/>
          <p:cNvSpPr/>
          <p:nvPr/>
        </p:nvSpPr>
        <p:spPr>
          <a:xfrm>
            <a:off x="8895517" y="6376273"/>
            <a:ext cx="286214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특정 조건 충족 시 절감 실행</a:t>
            </a:r>
            <a:endParaRPr lang="en-US" sz="17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4709" y="5131951"/>
            <a:ext cx="541615" cy="54161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44709" y="5890141"/>
            <a:ext cx="232576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알림</a:t>
            </a:r>
            <a:endParaRPr lang="en-US" sz="2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Text 8"/>
          <p:cNvSpPr/>
          <p:nvPr/>
        </p:nvSpPr>
        <p:spPr>
          <a:xfrm>
            <a:off x="6244709" y="6376273"/>
            <a:ext cx="232576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예상 비용 초과 시 알림</a:t>
            </a:r>
            <a:endParaRPr lang="en-US" sz="17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F3795D-0B28-568A-9497-0EF33D9F94A5}"/>
              </a:ext>
            </a:extLst>
          </p:cNvPr>
          <p:cNvSpPr/>
          <p:nvPr/>
        </p:nvSpPr>
        <p:spPr>
          <a:xfrm>
            <a:off x="11833860" y="7437120"/>
            <a:ext cx="2735580" cy="739140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213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5922" y="3077051"/>
            <a:ext cx="5308402" cy="663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7068F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최적화된 기술 스택</a:t>
            </a:r>
            <a:endParaRPr lang="en-US" sz="41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22" y="4043124"/>
            <a:ext cx="1008578" cy="12102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17038" y="4244816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백엔드</a:t>
            </a:r>
            <a:endParaRPr lang="en-US" sz="2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 2"/>
          <p:cNvSpPr/>
          <p:nvPr/>
        </p:nvSpPr>
        <p:spPr>
          <a:xfrm>
            <a:off x="2017038" y="4697492"/>
            <a:ext cx="11907441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Spring Boot, Redis, MySQL, AWS Cost Explorer API</a:t>
            </a:r>
            <a:endParaRPr lang="en-US" sz="15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22" y="5253395"/>
            <a:ext cx="1008578" cy="12102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17038" y="5455087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프론트엔드</a:t>
            </a:r>
            <a:endParaRPr lang="en-US" sz="2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 4"/>
          <p:cNvSpPr/>
          <p:nvPr/>
        </p:nvSpPr>
        <p:spPr>
          <a:xfrm>
            <a:off x="2017038" y="5907762"/>
            <a:ext cx="11907441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React (Next.js), Grafana</a:t>
            </a:r>
            <a:endParaRPr lang="en-US" sz="15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922" y="6463665"/>
            <a:ext cx="1008578" cy="12102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17038" y="6665357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DevOps &amp; 배포</a:t>
            </a:r>
            <a:endParaRPr lang="en-US" sz="2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017038" y="7118033"/>
            <a:ext cx="11907441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Docker, Kubernetes, AWS Lambda, CloudWatch Logs, GitHub Actions</a:t>
            </a:r>
            <a:endParaRPr lang="en-US" sz="15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D59D61-429D-27D7-0302-9E1D7E032A3E}"/>
              </a:ext>
            </a:extLst>
          </p:cNvPr>
          <p:cNvSpPr/>
          <p:nvPr/>
        </p:nvSpPr>
        <p:spPr>
          <a:xfrm>
            <a:off x="11833860" y="7437120"/>
            <a:ext cx="2735580" cy="739140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24944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아키텍처</a:t>
            </a:r>
            <a:endParaRPr lang="en-US" sz="44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58309" y="3395424"/>
            <a:ext cx="2185511" cy="789384"/>
          </a:xfrm>
          <a:prstGeom prst="roundRect">
            <a:avLst>
              <a:gd name="adj" fmla="val 24702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1698665" y="3599736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en-US" sz="23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3160395" y="3611999"/>
            <a:ext cx="202442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AWS 데이터 수집</a:t>
            </a:r>
            <a:endParaRPr lang="en-US" sz="2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052048" y="4169569"/>
            <a:ext cx="10711815" cy="15240"/>
          </a:xfrm>
          <a:prstGeom prst="roundRect">
            <a:avLst>
              <a:gd name="adj" fmla="val 1279500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58309" y="4293037"/>
            <a:ext cx="4371142" cy="789384"/>
          </a:xfrm>
          <a:prstGeom prst="roundRect">
            <a:avLst>
              <a:gd name="adj" fmla="val 24702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Text 6"/>
          <p:cNvSpPr/>
          <p:nvPr/>
        </p:nvSpPr>
        <p:spPr>
          <a:xfrm>
            <a:off x="2791539" y="4497348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en-US" sz="23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 7"/>
          <p:cNvSpPr/>
          <p:nvPr/>
        </p:nvSpPr>
        <p:spPr>
          <a:xfrm>
            <a:off x="5346025" y="4509611"/>
            <a:ext cx="136826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백엔드 처리</a:t>
            </a:r>
            <a:endParaRPr lang="en-US" sz="2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237678" y="5067181"/>
            <a:ext cx="8526185" cy="15240"/>
          </a:xfrm>
          <a:prstGeom prst="roundRect">
            <a:avLst>
              <a:gd name="adj" fmla="val 1279500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58309" y="5190649"/>
            <a:ext cx="6556891" cy="789384"/>
          </a:xfrm>
          <a:prstGeom prst="roundRect">
            <a:avLst>
              <a:gd name="adj" fmla="val 24702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3884414" y="5394960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en-US" sz="23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531775" y="5407223"/>
            <a:ext cx="163044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대시보드 제공</a:t>
            </a:r>
            <a:endParaRPr lang="en-US" sz="2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A470E8-4C42-963F-1D83-FE21CFB7C269}"/>
              </a:ext>
            </a:extLst>
          </p:cNvPr>
          <p:cNvSpPr/>
          <p:nvPr/>
        </p:nvSpPr>
        <p:spPr>
          <a:xfrm>
            <a:off x="11833860" y="7437120"/>
            <a:ext cx="2735580" cy="739140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7676312B-80F4-D698-C61C-19BF4D855B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5200" y="4471570"/>
            <a:ext cx="432316" cy="432316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3867B503-9C18-6E2D-2672-5868E6E6E1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34995" y="3505973"/>
            <a:ext cx="474977" cy="575168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3D996773-9DAA-194F-603D-FEE738C4CB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25023" y="3462627"/>
            <a:ext cx="751641" cy="648423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5B7D6BE2-9D05-4923-972E-B264F2D03D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91715" y="3525391"/>
            <a:ext cx="517208" cy="502185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F0BB98B7-9440-956A-94CB-1BBFEB5E88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55657" y="3462627"/>
            <a:ext cx="564287" cy="639232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49C8D469-0512-03D9-7963-37F3562D259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155104" y="4443264"/>
            <a:ext cx="484287" cy="484287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F514CDA3-599C-E64A-7A51-5A7FE47E001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939230" y="4397234"/>
            <a:ext cx="690289" cy="690289"/>
          </a:xfrm>
          <a:prstGeom prst="rect">
            <a:avLst/>
          </a:prstGeom>
        </p:spPr>
      </p:pic>
      <p:pic>
        <p:nvPicPr>
          <p:cNvPr id="34" name="그래픽 33">
            <a:extLst>
              <a:ext uri="{FF2B5EF4-FFF2-40B4-BE49-F238E27FC236}">
                <a16:creationId xmlns:a16="http://schemas.microsoft.com/office/drawing/2014/main" id="{B69B2251-C22B-7CD9-31BA-94A5648FEBE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629519" y="5323198"/>
            <a:ext cx="605161" cy="605161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245B027F-6D75-E8A5-6772-36CE0FFFF31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607040" y="5283756"/>
            <a:ext cx="605161" cy="60516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4694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기대 효과 및 향후 계획</a:t>
            </a:r>
            <a:endParaRPr lang="en-US" sz="44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2183725" y="34004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비용 절감</a:t>
            </a:r>
            <a:endParaRPr lang="en-US" sz="2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9934931" y="393668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운영 효율 증가</a:t>
            </a:r>
            <a:endParaRPr lang="en-US" sz="2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 6"/>
          <p:cNvSpPr/>
          <p:nvPr/>
        </p:nvSpPr>
        <p:spPr>
          <a:xfrm>
            <a:off x="9439632" y="621363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SaaS 확장</a:t>
            </a:r>
            <a:endParaRPr lang="en-US" sz="2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 8"/>
          <p:cNvSpPr/>
          <p:nvPr/>
        </p:nvSpPr>
        <p:spPr>
          <a:xfrm>
            <a:off x="1844634" y="561355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AI 기반 최적화</a:t>
            </a:r>
            <a:endParaRPr lang="en-US" sz="2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309875-CFA8-BFC2-AA39-3062CF1B05FC}"/>
              </a:ext>
            </a:extLst>
          </p:cNvPr>
          <p:cNvSpPr/>
          <p:nvPr/>
        </p:nvSpPr>
        <p:spPr>
          <a:xfrm>
            <a:off x="11833860" y="7437120"/>
            <a:ext cx="2735580" cy="739140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다이어그램 20">
            <a:extLst>
              <a:ext uri="{FF2B5EF4-FFF2-40B4-BE49-F238E27FC236}">
                <a16:creationId xmlns:a16="http://schemas.microsoft.com/office/drawing/2014/main" id="{82BC4EFF-0830-95A0-C09C-2B2010BC6D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6765936"/>
              </p:ext>
            </p:extLst>
          </p:nvPr>
        </p:nvGraphicFramePr>
        <p:xfrm>
          <a:off x="3566934" y="2457450"/>
          <a:ext cx="7496532" cy="47980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198</Words>
  <Application>Microsoft Office PowerPoint</Application>
  <PresentationFormat>사용자 지정</PresentationFormat>
  <Paragraphs>66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Arial</vt:lpstr>
      <vt:lpstr>함초롬돋움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김기욱</cp:lastModifiedBy>
  <cp:revision>4</cp:revision>
  <dcterms:created xsi:type="dcterms:W3CDTF">2025-03-19T12:40:00Z</dcterms:created>
  <dcterms:modified xsi:type="dcterms:W3CDTF">2025-03-19T13:08:40Z</dcterms:modified>
</cp:coreProperties>
</file>